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1" r:id="rId2"/>
    <p:sldId id="256" r:id="rId3"/>
    <p:sldId id="257" r:id="rId4"/>
    <p:sldId id="258" r:id="rId5"/>
    <p:sldId id="259" r:id="rId6"/>
    <p:sldId id="260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1" r:id="rId16"/>
    <p:sldId id="270" r:id="rId17"/>
    <p:sldId id="272" r:id="rId18"/>
    <p:sldId id="273" r:id="rId19"/>
    <p:sldId id="275" r:id="rId20"/>
    <p:sldId id="276" r:id="rId21"/>
    <p:sldId id="274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68CD78-89C1-48E9-8216-C93EFE48DF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D9D0BB-6DC6-4A81-9C86-250A504988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4881B7-FF88-4256-B4C5-97C6F9617C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B38032-8221-449E-8A5D-BF29744E555D}" type="datetimeFigureOut">
              <a:rPr lang="en-SG" smtClean="0"/>
              <a:t>15/7/2021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96AC5A-F1C8-4479-8EF5-4895AC59E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E76C5B-5601-49A1-A4EE-6279A28198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53B3B-2CF0-4481-9433-C1BE2B583CA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0844287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8CE91-29EE-40AE-A893-81916FB927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2FA78FE-67E6-4CA4-8841-0279258BB3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DABE4D-159E-4861-AF34-6E9B8E2AB9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B38032-8221-449E-8A5D-BF29744E555D}" type="datetimeFigureOut">
              <a:rPr lang="en-SG" smtClean="0"/>
              <a:t>15/7/2021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A15702-3BA6-4044-B6A7-9DE249AB6A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AF77F7-72BB-4B38-BA5D-F1C6A571B8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53B3B-2CF0-4481-9433-C1BE2B583CA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5610649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F966483-7412-463E-96F4-C158EB2630F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1712719-A6DF-4C1D-8850-1679AD88A5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C83AEE-CC00-4241-8BC5-C31DA44639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B38032-8221-449E-8A5D-BF29744E555D}" type="datetimeFigureOut">
              <a:rPr lang="en-SG" smtClean="0"/>
              <a:t>15/7/2021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473981-9963-45F5-B6C3-4A6FBD1D95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222B5C-5541-47C6-9699-738B0C8D66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53B3B-2CF0-4481-9433-C1BE2B583CA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8763527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C5BB1-C197-4068-8299-038194F7E1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78384A-1D74-4077-BE88-C555389D4B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BAD75F-92E2-4B97-AB92-E67D1C8F9D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B38032-8221-449E-8A5D-BF29744E555D}" type="datetimeFigureOut">
              <a:rPr lang="en-SG" smtClean="0"/>
              <a:t>15/7/2021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05264C-C5B8-4326-AECE-829F8610A8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D8F26F-551F-4CBF-A58A-476F8D866B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53B3B-2CF0-4481-9433-C1BE2B583CA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5442813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DAE923-AB73-43A2-AD10-39E73ACB2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AA1D75-FD18-4F02-A6EA-0B0036BF77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2603CE-A9A5-448F-A2BE-47C1F59483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B38032-8221-449E-8A5D-BF29744E555D}" type="datetimeFigureOut">
              <a:rPr lang="en-SG" smtClean="0"/>
              <a:t>15/7/2021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B34FB2-DE65-42A1-A133-192A253A1E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54ACAC-29BB-4659-8349-8E66382138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53B3B-2CF0-4481-9433-C1BE2B583CA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5203962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8BD2D-BE90-4354-9FF0-4DDEE6ADA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D2CB8E-D552-4711-98E7-770B8C6FA01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5065C7-BF59-4344-BF85-AA37685C2C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F1E45E-DCED-4809-B15E-EA8CC2FD9E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B38032-8221-449E-8A5D-BF29744E555D}" type="datetimeFigureOut">
              <a:rPr lang="en-SG" smtClean="0"/>
              <a:t>15/7/2021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046E1A-387A-4B1D-B75D-899EB3ACD3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0ACDE4-6CFB-44D7-8002-DEB337B85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53B3B-2CF0-4481-9433-C1BE2B583CA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0399532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5F9495-97F7-4CFD-8FEF-F852E27A9C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ED2695-CCD2-40B3-9705-B3EDEB5B20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2351D5-8B82-4BF1-8C41-B304A6A623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CB98745-CA51-45B8-AC7E-D9FFBE0D877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0F75ECD-C855-499D-AB26-A2D44439E2B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11028DF-C083-4631-B05E-CEB6B82B7C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B38032-8221-449E-8A5D-BF29744E555D}" type="datetimeFigureOut">
              <a:rPr lang="en-SG" smtClean="0"/>
              <a:t>15/7/2021</a:t>
            </a:fld>
            <a:endParaRPr lang="en-S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5BCFD33-4181-4576-9D51-E007FDA588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07D7BC-1522-4D14-A3A1-66818A85B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53B3B-2CF0-4481-9433-C1BE2B583CA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0729405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61223-DAEC-4E8D-A136-B7F2A2FA5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B8A797E-15EB-4024-870C-4D4AE1378B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B38032-8221-449E-8A5D-BF29744E555D}" type="datetimeFigureOut">
              <a:rPr lang="en-SG" smtClean="0"/>
              <a:t>15/7/2021</a:t>
            </a:fld>
            <a:endParaRPr lang="en-S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7A0F90-0F18-4707-AC64-BE474FA00B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867CFE-50FE-4347-8B46-5E0C6200B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53B3B-2CF0-4481-9433-C1BE2B583CA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8886976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3E5B97F-6DBA-40C5-AAA4-2BCF8CF4A9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B38032-8221-449E-8A5D-BF29744E555D}" type="datetimeFigureOut">
              <a:rPr lang="en-SG" smtClean="0"/>
              <a:t>15/7/2021</a:t>
            </a:fld>
            <a:endParaRPr lang="en-S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7359D6C-04B4-460F-A003-2DD72C87C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B6324D-5E67-4493-9C96-74E5353D39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53B3B-2CF0-4481-9433-C1BE2B583CA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6490254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92FAB-E93C-416E-940D-22FAC4834F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FF3A54-5E4F-49DE-8974-784535B894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B0B94C-BBAD-4B56-8711-3416CCDA58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78B6CB-3A8D-4ABC-94D3-B1EBA17483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B38032-8221-449E-8A5D-BF29744E555D}" type="datetimeFigureOut">
              <a:rPr lang="en-SG" smtClean="0"/>
              <a:t>15/7/2021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91CBDC-A4CD-47BD-8767-EC015263D5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A96B1B-26E6-4AB9-A346-1D8760B0E3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53B3B-2CF0-4481-9433-C1BE2B583CA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6172361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765547-067F-4B57-A6FE-EE908A89F7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C118706-DC2C-4F39-ABC9-18FC719D02E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435BAF-0602-4EB1-95FF-A0ED2555F4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798E46-9B82-4FD2-AB15-CB480F438E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B38032-8221-449E-8A5D-BF29744E555D}" type="datetimeFigureOut">
              <a:rPr lang="en-SG" smtClean="0"/>
              <a:t>15/7/2021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0BFB03-80BF-4214-A2D1-E2DD52ECB2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06E0D6-21EC-4344-A74B-5D8DB9CC63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53B3B-2CF0-4481-9433-C1BE2B583CA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2797564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6D1E2B7-1FAC-49A1-A3CC-13C1F8B902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7792BB-5B83-4535-8D01-838B08646C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BE8F67-E7EB-4D0B-ADE9-72FACCB7A18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B38032-8221-449E-8A5D-BF29744E555D}" type="datetimeFigureOut">
              <a:rPr lang="en-SG" smtClean="0"/>
              <a:t>15/7/2021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396198-3EBB-4525-9A70-13E4E5963C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31E16C-F62D-4304-88D0-5146BD5C12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653B3B-2CF0-4481-9433-C1BE2B583CA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2581161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8BA23B-0D83-4819-B2B2-82683A59FC8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Api</a:t>
            </a:r>
            <a:r>
              <a:rPr lang="en-US" dirty="0"/>
              <a:t> reference</a:t>
            </a:r>
            <a:endParaRPr lang="en-SG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43E6E4-F106-49B0-BD60-0C9F4E28EA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66043" y="3823979"/>
            <a:ext cx="9144000" cy="543834"/>
          </a:xfrm>
        </p:spPr>
        <p:txBody>
          <a:bodyPr/>
          <a:lstStyle/>
          <a:p>
            <a:r>
              <a:rPr lang="en-SG" dirty="0"/>
              <a:t>https://kubernetes.io/docs/reference/generated/kubernetes-api/v1.21/</a:t>
            </a:r>
          </a:p>
        </p:txBody>
      </p:sp>
    </p:spTree>
    <p:extLst>
      <p:ext uri="{BB962C8B-B14F-4D97-AF65-F5344CB8AC3E}">
        <p14:creationId xmlns:p14="http://schemas.microsoft.com/office/powerpoint/2010/main" val="9502951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3233C2-AE4F-48DF-B91C-CA9BA40458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Replica Sets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99D9F8-5B28-420A-A907-0042187E65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Pods can die because of many reasons.</a:t>
            </a:r>
          </a:p>
          <a:p>
            <a:pPr lvl="1"/>
            <a:r>
              <a:rPr lang="en-US" dirty="0"/>
              <a:t>High Resource Usage</a:t>
            </a:r>
          </a:p>
          <a:p>
            <a:pPr lvl="1"/>
            <a:r>
              <a:rPr lang="en-US" dirty="0"/>
              <a:t>Node down time</a:t>
            </a:r>
          </a:p>
          <a:p>
            <a:pPr lvl="1"/>
            <a:r>
              <a:rPr lang="en-US" dirty="0" err="1"/>
              <a:t>Etc</a:t>
            </a:r>
            <a:r>
              <a:rPr lang="en-US" dirty="0"/>
              <a:t>…</a:t>
            </a:r>
          </a:p>
          <a:p>
            <a:pPr lvl="1"/>
            <a:endParaRPr lang="en-US" sz="2800" dirty="0"/>
          </a:p>
          <a:p>
            <a:pPr marL="457200" lvl="1" indent="0">
              <a:buNone/>
            </a:pPr>
            <a:r>
              <a:rPr lang="en-SG" sz="2800" dirty="0"/>
              <a:t>If a Pod dies it won’t come up automatically unless it is deployed inside a replica set </a:t>
            </a:r>
          </a:p>
        </p:txBody>
      </p:sp>
    </p:spTree>
    <p:extLst>
      <p:ext uri="{BB962C8B-B14F-4D97-AF65-F5344CB8AC3E}">
        <p14:creationId xmlns:p14="http://schemas.microsoft.com/office/powerpoint/2010/main" val="25304757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8A436F-032F-4670-9499-ABF7B0A827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52761"/>
            <a:ext cx="10515600" cy="5724202"/>
          </a:xfrm>
        </p:spPr>
        <p:txBody>
          <a:bodyPr/>
          <a:lstStyle/>
          <a:p>
            <a:r>
              <a:rPr lang="en-US" dirty="0"/>
              <a:t>Replica Set is just an additional configuration which we give to Kubernetes which tells us that at a given point how many pods of a specific type are running.</a:t>
            </a:r>
          </a:p>
          <a:p>
            <a:endParaRPr lang="en-S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5ACBD0-253D-4EE2-ADC2-8EE4F69A1E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5131" y="2521258"/>
            <a:ext cx="7580956" cy="371800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7C07F72-1802-431C-985C-7B3C998BCB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8811" y="1941843"/>
            <a:ext cx="2942740" cy="3718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1266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458AB4-F911-4C14-808B-53DBF45C08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Stitching Replica Sets and Pods</a:t>
            </a:r>
            <a:endParaRPr lang="en-S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A2C458-6BE6-472A-9109-8F456BE91F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1224" y="1390283"/>
            <a:ext cx="7679056" cy="40774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88A549B-F402-4C29-98CE-A8D9D6AEC8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5227" y="3014603"/>
            <a:ext cx="2162477" cy="8287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62AD477-122E-4646-A0EB-75151B6CDD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5688824"/>
            <a:ext cx="7182852" cy="67636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9514916-74A8-4DB3-9725-48F6A33C87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9999" y="4476977"/>
            <a:ext cx="6944694" cy="990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278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2054654-85C9-440F-84A6-CA50FA9015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800" y="328231"/>
            <a:ext cx="9659698" cy="28102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3EF6CAB-E341-4A33-927D-3433F44981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800" y="3122962"/>
            <a:ext cx="9659698" cy="943107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9199C70-2F34-4072-9DB9-DC8BA06C7B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296791"/>
            <a:ext cx="10515600" cy="1880171"/>
          </a:xfrm>
        </p:spPr>
        <p:txBody>
          <a:bodyPr>
            <a:normAutofit/>
          </a:bodyPr>
          <a:lstStyle/>
          <a:p>
            <a:r>
              <a:rPr lang="en-US" sz="2800" dirty="0"/>
              <a:t>Above shows how the replica sets trigger the pods</a:t>
            </a:r>
          </a:p>
          <a:p>
            <a:r>
              <a:rPr lang="en-US" dirty="0"/>
              <a:t>Whenever the pod crashes or if you delete the pods, the Kubernetes because it is managing the pods through the replica sets, it would restart the pods on its own.</a:t>
            </a:r>
            <a:endParaRPr lang="en-SG" sz="2800" dirty="0"/>
          </a:p>
        </p:txBody>
      </p:sp>
    </p:spTree>
    <p:extLst>
      <p:ext uri="{BB962C8B-B14F-4D97-AF65-F5344CB8AC3E}">
        <p14:creationId xmlns:p14="http://schemas.microsoft.com/office/powerpoint/2010/main" val="27401083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BC7BE7-3712-4F6C-9C8C-2949F68CF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Keep replicas &gt;1 like replicas  = 2</a:t>
            </a:r>
            <a:endParaRPr lang="en-S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5B10B5-6CA5-468F-9186-683DDB73C9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229" y="1415480"/>
            <a:ext cx="6102184" cy="49542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80681F9-CB91-44F6-9891-031F00A856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4994" y="1882087"/>
            <a:ext cx="5437006" cy="10023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6D2EA13-D634-4220-9D13-781CFF6230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4995" y="3075884"/>
            <a:ext cx="5437006" cy="510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9548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BE81C-ED2C-4A64-A77D-277202D9D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Delete Replica sets (Cascading Delete)</a:t>
            </a:r>
            <a:endParaRPr lang="en-S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981632-B53F-407A-A77D-BE233B41E3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9396" y="1905099"/>
            <a:ext cx="4648849" cy="5620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5FB3F81-D8F1-4B35-A419-4C77549120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9396" y="3036493"/>
            <a:ext cx="6916115" cy="1228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8288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B5E2F7-59AA-4D94-B0BA-1C595C079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Deployments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4C31B0-D832-415E-B833-FC6D0D275A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encapsulates replica sets</a:t>
            </a:r>
          </a:p>
          <a:p>
            <a:r>
              <a:rPr lang="en-SG" dirty="0"/>
              <a:t>Has some advantages like </a:t>
            </a:r>
          </a:p>
          <a:p>
            <a:pPr marL="0" indent="0">
              <a:buNone/>
            </a:pPr>
            <a:r>
              <a:rPr lang="en-SG" dirty="0"/>
              <a:t>   rolling Deployments etc.</a:t>
            </a:r>
          </a:p>
          <a:p>
            <a:pPr marL="0" indent="0">
              <a:buNone/>
            </a:pPr>
            <a:endParaRPr lang="en-S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F48CF5-043B-4EDA-9A02-4D92AA7174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9779" y="1269386"/>
            <a:ext cx="5472996" cy="4976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6693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63F113-FF7D-4096-AB97-31751EE28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Deployments continues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304145-3BDD-4AA2-8494-8441C4599A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707167" cy="4351338"/>
          </a:xfrm>
        </p:spPr>
        <p:txBody>
          <a:bodyPr/>
          <a:lstStyle/>
          <a:p>
            <a:r>
              <a:rPr lang="en-US" dirty="0"/>
              <a:t>When we create the deployments, it also automatically creates the replica sets.</a:t>
            </a:r>
          </a:p>
          <a:p>
            <a:r>
              <a:rPr lang="en-US" dirty="0"/>
              <a:t>Note the name of the replica sets and then how the pod names extend the replica sets.</a:t>
            </a:r>
            <a:endParaRPr lang="en-SG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8335361-4777-4BCA-8E1B-C3661EA6E0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3609" y="1825626"/>
            <a:ext cx="6751732" cy="12105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C8EA9F7-A882-4717-B226-AFF8DCF04A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3610" y="3300007"/>
            <a:ext cx="6751732" cy="928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1367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0F8FD4-CAE6-424A-ADAC-5EAB7C8237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73562"/>
          </a:xfrm>
        </p:spPr>
        <p:txBody>
          <a:bodyPr>
            <a:normAutofit fontScale="90000"/>
          </a:bodyPr>
          <a:lstStyle/>
          <a:p>
            <a:r>
              <a:rPr lang="en-US" dirty="0"/>
              <a:t>Rolling Deployments</a:t>
            </a:r>
            <a:endParaRPr lang="en-S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FF89C8-DE03-4B65-BBBA-3C9DB74946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0803" y="1177496"/>
            <a:ext cx="5892997" cy="4872635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AF48F20-AFCC-4C01-A2DC-96EBBA9E9B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6876" y="1253331"/>
            <a:ext cx="3707167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So when we deploy the deployments, what is basically happening is that the number of replicas is going to zero.</a:t>
            </a:r>
          </a:p>
          <a:p>
            <a:r>
              <a:rPr lang="en-US" dirty="0"/>
              <a:t>If the deployments fails, we can rollback to the old replica set by setting the replicas of the old replica set to be non zero.</a:t>
            </a:r>
            <a:endParaRPr lang="en-SG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8A01C97-5FCE-4FCA-90AD-4343BC10BE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556" y="5450527"/>
            <a:ext cx="5041146" cy="81424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DC4968F-DD0D-4E00-A0F2-CFDED3E804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556" y="6264774"/>
            <a:ext cx="5313827" cy="473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1943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21A59-D9D9-41F0-ABE7-42C33EF6C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Managing Rollouts</a:t>
            </a:r>
            <a:endParaRPr lang="en-S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AEFA7F-5FD0-4513-870B-E357276BFF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101" y="1850332"/>
            <a:ext cx="4801270" cy="8668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74684B3-54BA-4D81-A6EC-2F3C35D876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864" y="2876872"/>
            <a:ext cx="8107173" cy="17631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D90874E-3307-4227-9B98-0140C170BC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101" y="4693339"/>
            <a:ext cx="5258534" cy="133368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204A7F1-9E48-4320-B193-71B05A7A41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101" y="6091460"/>
            <a:ext cx="6668431" cy="438211"/>
          </a:xfrm>
          <a:prstGeom prst="rect">
            <a:avLst/>
          </a:prstGeom>
        </p:spPr>
      </p:pic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A080D114-7C66-4D7E-9FF1-892A240BED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0355948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7B6399F-CC3E-4D30-8E1D-9823A4834A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7979" y="710504"/>
            <a:ext cx="8554757" cy="5668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0533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43837-F67C-47D4-9D55-E5F38BF9E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 Rollouts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CF49CE-FAE8-4287-8159-7293D2673B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Kubernetes remembers the last 10 replica sets.</a:t>
            </a:r>
          </a:p>
          <a:p>
            <a:r>
              <a:rPr lang="en-US" dirty="0"/>
              <a:t>It just reverts back to the old replica set </a:t>
            </a:r>
            <a:r>
              <a:rPr lang="en-US" dirty="0" err="1"/>
              <a:t>seamelessley</a:t>
            </a:r>
            <a:r>
              <a:rPr lang="en-US" dirty="0"/>
              <a:t>.</a:t>
            </a:r>
          </a:p>
          <a:p>
            <a:r>
              <a:rPr lang="en-US" dirty="0"/>
              <a:t>Note that the k8s does not match the </a:t>
            </a:r>
            <a:r>
              <a:rPr lang="en-US" dirty="0" err="1"/>
              <a:t>yaml</a:t>
            </a:r>
            <a:r>
              <a:rPr lang="en-US" dirty="0"/>
              <a:t> documents, so just a  super admin sort of a feature</a:t>
            </a:r>
            <a:endParaRPr lang="en-S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625417-E38B-4770-BC39-48EC3E8E27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808" y="3890639"/>
            <a:ext cx="10088383" cy="1657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9156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EE12FA-566D-4F60-AF97-CA474E6753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Deployments has some smart parameters	</a:t>
            </a:r>
            <a:endParaRPr lang="en-SG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039389A-7CA2-447E-8931-7B7918FE48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091" y="1418058"/>
            <a:ext cx="10212280" cy="5209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8336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1D3601-83EF-4B1B-9A59-E8502AAB3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 Discovery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1B13B-39A2-4374-BAF2-BD133E58E2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581008" cy="642367"/>
          </a:xfrm>
        </p:spPr>
        <p:txBody>
          <a:bodyPr/>
          <a:lstStyle/>
          <a:p>
            <a:r>
              <a:rPr lang="en-US" dirty="0"/>
              <a:t>Side cars can access each other using localhost</a:t>
            </a:r>
            <a:endParaRPr lang="en-S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DB7465-F796-46C9-86A5-34841C83D1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250" y="2251610"/>
            <a:ext cx="8317356" cy="3527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3185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FD467-B6B8-4875-A9D6-DB13BFB75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Ideal Scenario</a:t>
            </a:r>
            <a:endParaRPr lang="en-SG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F60DB99-7824-45D7-8F3D-DD1B5A3CCF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9306" y="1500325"/>
            <a:ext cx="6882072" cy="2899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5958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ED4B79-2199-42FD-99EB-88253B7C9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Networking</a:t>
            </a:r>
            <a:endParaRPr lang="en-S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1BAE529-6CAD-462A-B088-193557ECFC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3604" y="1303900"/>
            <a:ext cx="7005970" cy="518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6834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07023-2E20-4063-9CC5-DE210BD22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Namespaces</a:t>
            </a:r>
            <a:endParaRPr lang="en-S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EC54EC-410F-4B5A-9487-1C43E306A9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4536" y="1264663"/>
            <a:ext cx="7596969" cy="550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1670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00F319-6645-4B72-AE80-4026F86F8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E19737-7CD1-4470-94D9-5588153858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any command if we don’t specify a namespace it defaults to a default namespace.</a:t>
            </a:r>
          </a:p>
          <a:p>
            <a:r>
              <a:rPr lang="en-US" dirty="0"/>
              <a:t>Kubernetes comes with some </a:t>
            </a:r>
            <a:r>
              <a:rPr lang="en-US" dirty="0" err="1"/>
              <a:t>defalt</a:t>
            </a:r>
            <a:r>
              <a:rPr lang="en-US" dirty="0"/>
              <a:t> namespaces like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Specific details for a specific namespace</a:t>
            </a:r>
          </a:p>
          <a:p>
            <a:endParaRPr lang="en-US" dirty="0"/>
          </a:p>
          <a:p>
            <a:endParaRPr lang="en-S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53FE61-1228-4F91-91E4-501985104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5210" y="3268832"/>
            <a:ext cx="3065769" cy="9659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A329763-C05B-43BE-B9A8-83BE9772CB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544" y="4639591"/>
            <a:ext cx="8632815" cy="2334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1836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521DBD-E514-40EF-9D5B-215A9E057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Kubectl</a:t>
            </a:r>
            <a:r>
              <a:rPr lang="en-US" dirty="0"/>
              <a:t> get all</a:t>
            </a:r>
            <a:endParaRPr lang="en-S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04CC97-3097-4BEC-99C2-38D8B12504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543" y="1433771"/>
            <a:ext cx="11135558" cy="5193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476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21153-03E1-434F-97B8-380BC2992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investigate DNS</a:t>
            </a:r>
            <a:endParaRPr lang="en-S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3FC882-64E7-4091-AB7E-0739D49342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422" y="1773625"/>
            <a:ext cx="7020905" cy="4163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7507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80E2A5-9614-4C5B-A02F-3CAF313E6D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 Wiring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3E9431-A885-462E-840A-5022500D4D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Kubernetes starts an pods it injects the file </a:t>
            </a:r>
            <a:r>
              <a:rPr lang="en-US" dirty="0" err="1"/>
              <a:t>resolv.conf</a:t>
            </a:r>
            <a:r>
              <a:rPr lang="en-US" dirty="0"/>
              <a:t> which handles the </a:t>
            </a:r>
            <a:r>
              <a:rPr lang="en-US" dirty="0" err="1"/>
              <a:t>dns</a:t>
            </a:r>
            <a:r>
              <a:rPr lang="en-US" dirty="0"/>
              <a:t> resolution to the pods. This file handles the </a:t>
            </a:r>
            <a:r>
              <a:rPr lang="en-US" dirty="0" err="1"/>
              <a:t>dns</a:t>
            </a:r>
            <a:r>
              <a:rPr lang="en-US" dirty="0"/>
              <a:t> name resolution.</a:t>
            </a:r>
            <a:endParaRPr lang="en-S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66A282-50F7-4B90-95F1-3991C83041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6665" y="2939284"/>
            <a:ext cx="8564170" cy="14765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A1578FA-63DF-449C-B518-6EC4EBBF7B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118" y="4924887"/>
            <a:ext cx="11831701" cy="743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3847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11E7F8-D83F-40BF-A48D-C70EB8C17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Describe pods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CC8D45-2516-4C6F-8AB4-F6E16928F1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Kubectl</a:t>
            </a:r>
            <a:r>
              <a:rPr lang="en-US" dirty="0"/>
              <a:t> describe po &lt;pod-name&gt;</a:t>
            </a:r>
          </a:p>
          <a:p>
            <a:pPr marL="0" indent="0">
              <a:buNone/>
            </a:pPr>
            <a:r>
              <a:rPr lang="en-US" dirty="0"/>
              <a:t> In case of any issue with the pods, we can check out the emitter events</a:t>
            </a:r>
          </a:p>
          <a:p>
            <a:endParaRPr lang="en-S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846980-5EBD-4255-9352-B609C0C679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5720" y="3360019"/>
            <a:ext cx="7754432" cy="1895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5962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CFAC775-AD70-4171-8D2F-38277DDAA1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8295" y="219603"/>
            <a:ext cx="8661766" cy="6230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9028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4B39BF9-3181-4288-811A-B8EB1F149A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0655" y="1770732"/>
            <a:ext cx="8478433" cy="25530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C6C2F0C-BC4E-45C5-BC28-BFFCFD683E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0655" y="4588846"/>
            <a:ext cx="11564964" cy="203863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CE3F64C-DC8A-4617-B63C-34DA78FE8A76}"/>
              </a:ext>
            </a:extLst>
          </p:cNvPr>
          <p:cNvSpPr txBox="1"/>
          <p:nvPr/>
        </p:nvSpPr>
        <p:spPr>
          <a:xfrm>
            <a:off x="2752078" y="958788"/>
            <a:ext cx="4634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DNS Resolution from name to the service name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758626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C25BDEA-7E84-4E86-89CC-D40D67C11EC5}"/>
              </a:ext>
            </a:extLst>
          </p:cNvPr>
          <p:cNvSpPr txBox="1"/>
          <p:nvPr/>
        </p:nvSpPr>
        <p:spPr>
          <a:xfrm>
            <a:off x="3000652" y="348712"/>
            <a:ext cx="36739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FQDN (Fully Qualified Domain Name)</a:t>
            </a:r>
            <a:endParaRPr lang="en-SG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BD5D1FE-544F-447D-917B-B196283908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704" y="1268317"/>
            <a:ext cx="5391902" cy="1143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512EDB0-BF84-4CA7-87E4-26A6A977C0D0}"/>
              </a:ext>
            </a:extLst>
          </p:cNvPr>
          <p:cNvSpPr txBox="1"/>
          <p:nvPr/>
        </p:nvSpPr>
        <p:spPr>
          <a:xfrm>
            <a:off x="6948256" y="1379011"/>
            <a:ext cx="5317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Services are registered as </a:t>
            </a:r>
            <a:r>
              <a:rPr lang="en-US" dirty="0" err="1"/>
              <a:t>services.namespace.svc.local</a:t>
            </a:r>
            <a:endParaRPr lang="en-SG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39A34FC-3503-408F-8020-3103FF29D3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0440" y="3732049"/>
            <a:ext cx="6134956" cy="7144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6FB103E-8941-4FD1-85B9-449922643994}"/>
              </a:ext>
            </a:extLst>
          </p:cNvPr>
          <p:cNvSpPr txBox="1"/>
          <p:nvPr/>
        </p:nvSpPr>
        <p:spPr>
          <a:xfrm>
            <a:off x="1282704" y="2980712"/>
            <a:ext cx="101297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Note how the </a:t>
            </a:r>
            <a:r>
              <a:rPr lang="en-US" dirty="0" err="1"/>
              <a:t>the</a:t>
            </a:r>
            <a:r>
              <a:rPr lang="en-US" dirty="0"/>
              <a:t> </a:t>
            </a:r>
            <a:r>
              <a:rPr lang="en-US" dirty="0" err="1"/>
              <a:t>dns</a:t>
            </a:r>
            <a:r>
              <a:rPr lang="en-US" dirty="0"/>
              <a:t> is configured in the </a:t>
            </a:r>
            <a:r>
              <a:rPr lang="en-US" dirty="0" err="1"/>
              <a:t>resolv.conf</a:t>
            </a:r>
            <a:r>
              <a:rPr lang="en-US" dirty="0"/>
              <a:t>, which searches the services using the below naming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4564716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BF8B62-79A7-4E89-902C-211587013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Inspecting Pod Logs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1FCBA1-BB4C-4F69-AFC4-95AB9AD2D6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dirty="0"/>
              <a:t>Use </a:t>
            </a:r>
            <a:r>
              <a:rPr lang="en-SG" dirty="0" err="1"/>
              <a:t>kubectl</a:t>
            </a:r>
            <a:r>
              <a:rPr lang="en-SG" dirty="0"/>
              <a:t> logs &lt;pod-name&gt;</a:t>
            </a:r>
          </a:p>
          <a:p>
            <a:r>
              <a:rPr lang="en-SG" dirty="0"/>
              <a:t>This would show whatever the application is outputting</a:t>
            </a:r>
          </a:p>
          <a:p>
            <a:r>
              <a:rPr lang="en-SG" dirty="0"/>
              <a:t>Can use </a:t>
            </a:r>
            <a:r>
              <a:rPr lang="en-SG" dirty="0" err="1"/>
              <a:t>kubectl</a:t>
            </a:r>
            <a:r>
              <a:rPr lang="en-SG" dirty="0"/>
              <a:t> logs –f &lt;pod-name&gt; to follow the logs</a:t>
            </a:r>
          </a:p>
          <a:p>
            <a:endParaRPr lang="en-S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51450D-4560-47CE-AB57-9DD558AF46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3032" y="3301873"/>
            <a:ext cx="6123659" cy="3111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6739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B03C8-3364-4400-B463-7325F622D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Persistence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6844A8-3644-4E1F-A261-0943BF98B1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dirty="0"/>
              <a:t>Imagine we have a mongo DB pod running with it’s service etc</a:t>
            </a:r>
          </a:p>
          <a:p>
            <a:r>
              <a:rPr lang="en-SG" dirty="0"/>
              <a:t>And you delete the pod, what happens to the data</a:t>
            </a:r>
          </a:p>
          <a:p>
            <a:r>
              <a:rPr lang="en-SG" dirty="0"/>
              <a:t>It is lost</a:t>
            </a:r>
          </a:p>
          <a:p>
            <a:r>
              <a:rPr lang="en-SG" dirty="0"/>
              <a:t>So when the pod restarts, it looses it’s local drive volumes and the data is lost.</a:t>
            </a:r>
          </a:p>
          <a:p>
            <a:endParaRPr lang="en-S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B4879F-651E-41CD-8B02-D2CBADE8BB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0281" y="2947233"/>
            <a:ext cx="4980948" cy="284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3822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895B4B-7349-433F-AC1F-C0B74CCA2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Kubectl</a:t>
            </a:r>
            <a:r>
              <a:rPr lang="en-US" dirty="0"/>
              <a:t> exec &lt;pod-name&gt; &lt;</a:t>
            </a:r>
            <a:r>
              <a:rPr lang="en-US" dirty="0" err="1"/>
              <a:t>unix</a:t>
            </a:r>
            <a:r>
              <a:rPr lang="en-US" dirty="0"/>
              <a:t> command&gt;</a:t>
            </a:r>
            <a:endParaRPr lang="en-S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3B7C71-7485-42BB-B50E-E408F4246A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571" y="1534539"/>
            <a:ext cx="3686689" cy="33627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0E24062-5997-40A4-BBD3-A49638BBC5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9631" y="1534539"/>
            <a:ext cx="6660949" cy="3166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3572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73DDA0-96D5-4FE5-98D9-C17D5DC8D4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AC37C1-509F-4CEC-9D57-D41D64710B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Pods have very short lived lifecycle. They are like phoenixes, Die, take birth again and again die.</a:t>
            </a:r>
          </a:p>
          <a:p>
            <a:r>
              <a:rPr lang="en-US" dirty="0"/>
              <a:t>Services have much longer lifecycles</a:t>
            </a:r>
          </a:p>
          <a:p>
            <a:r>
              <a:rPr lang="en-US" dirty="0"/>
              <a:t>They will have </a:t>
            </a:r>
            <a:r>
              <a:rPr lang="en-US" dirty="0" err="1"/>
              <a:t>ip</a:t>
            </a:r>
            <a:r>
              <a:rPr lang="en-US" dirty="0"/>
              <a:t> addresses and stable fixed pods . Outside worlds interacts with our pods via services</a:t>
            </a:r>
            <a:endParaRPr lang="en-SG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7B4E3A1-FA04-4E99-AB9C-3155546F48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2237" y="3894064"/>
            <a:ext cx="3544260" cy="20787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3BE6196-8478-479E-92CD-4FFEB68E25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3586" y="4083708"/>
            <a:ext cx="2260550" cy="2409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2761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365697-C297-43B2-B544-234DD40D7E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Label / Selector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E376D6-4971-4422-ABF2-506EE9CF86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Labels and selectors can be anything, absolutely anything.</a:t>
            </a:r>
          </a:p>
          <a:p>
            <a:r>
              <a:rPr lang="en-US" dirty="0"/>
              <a:t>We give a label to a pod and a selector to a service</a:t>
            </a:r>
          </a:p>
          <a:p>
            <a:r>
              <a:rPr lang="en-US" dirty="0"/>
              <a:t>Services talk to each other using a service name</a:t>
            </a:r>
            <a:endParaRPr lang="en-S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1A43DE-4D14-4810-B7A5-51C0A1313C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3037" y="3546284"/>
            <a:ext cx="5257800" cy="31391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3654E3F-1A2C-4A2C-B133-A397E25DC9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783" y="3546284"/>
            <a:ext cx="3307398" cy="2946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201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721EE6-918F-4BC1-9889-1ED78B1061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073240-73D3-421F-82A9-2333893E2E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6312" y="1825625"/>
            <a:ext cx="4917488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Service Name is used by pods to interact with each other</a:t>
            </a:r>
          </a:p>
          <a:p>
            <a:r>
              <a:rPr lang="en-US" dirty="0"/>
              <a:t>Port is the port at which the request comes in</a:t>
            </a:r>
          </a:p>
          <a:p>
            <a:r>
              <a:rPr lang="en-US" dirty="0"/>
              <a:t>Target port is the port at which your pod runs. Emulates the docker –p(publish command) at a port.</a:t>
            </a:r>
          </a:p>
          <a:p>
            <a:r>
              <a:rPr lang="en-US" dirty="0"/>
              <a:t>Type: </a:t>
            </a:r>
            <a:r>
              <a:rPr lang="en-US" dirty="0" err="1"/>
              <a:t>loadBalancer</a:t>
            </a:r>
            <a:r>
              <a:rPr lang="en-US" dirty="0"/>
              <a:t> works in a cloud environment. If not specified we use Cluster IP or Node IP</a:t>
            </a:r>
            <a:endParaRPr lang="en-S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B754F1-5EB6-4EC5-B501-1DF5770019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724" y="1376038"/>
            <a:ext cx="5554909" cy="4981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5264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03CE05-D642-47D9-A1C4-39C524992D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 IP (Private) vs Node Port (Public)</a:t>
            </a:r>
            <a:endParaRPr lang="en-SG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0562E2A-ACA8-4561-B64B-264D26DE0C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08683" y="1690688"/>
            <a:ext cx="6086475" cy="3594410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8C3D545-E75F-42F7-83BE-A821DEB5CA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027" y="1572781"/>
            <a:ext cx="4870483" cy="5098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5043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3F49C79-D97E-493D-876D-A39325BBAC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660" y="902347"/>
            <a:ext cx="5725177" cy="34166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156FF3B-7291-4A33-9781-B8389C1B07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0295" y="3922571"/>
            <a:ext cx="5086255" cy="2935429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E00D7B2A-29FA-48DD-85DB-881DA3EDA6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454196" cy="611419"/>
          </a:xfrm>
        </p:spPr>
        <p:txBody>
          <a:bodyPr>
            <a:normAutofit fontScale="90000"/>
          </a:bodyPr>
          <a:lstStyle/>
          <a:p>
            <a:r>
              <a:rPr lang="en-US" dirty="0"/>
              <a:t>Very Naive rolling Deployment using labels</a:t>
            </a:r>
            <a:endParaRPr lang="en-SG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F36F59D-751E-4C7F-82F0-D6266D9126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041" y="4856206"/>
            <a:ext cx="6442968" cy="61141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96E80AC-4BAA-482B-9DC1-D506EA86F9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041" y="6073547"/>
            <a:ext cx="6268779" cy="55678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AD10674-D50A-4577-96EB-2831089FAE2C}"/>
              </a:ext>
            </a:extLst>
          </p:cNvPr>
          <p:cNvSpPr txBox="1"/>
          <p:nvPr/>
        </p:nvSpPr>
        <p:spPr>
          <a:xfrm>
            <a:off x="409122" y="5635514"/>
            <a:ext cx="40799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Can use –l filters to further filter our pods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2480558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392</TotalTime>
  <Words>702</Words>
  <Application>Microsoft Office PowerPoint</Application>
  <PresentationFormat>Widescreen</PresentationFormat>
  <Paragraphs>78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8" baseType="lpstr">
      <vt:lpstr>Arial</vt:lpstr>
      <vt:lpstr>Calibri</vt:lpstr>
      <vt:lpstr>Calibri Light</vt:lpstr>
      <vt:lpstr>Office Theme</vt:lpstr>
      <vt:lpstr>Api reference</vt:lpstr>
      <vt:lpstr>PowerPoint Presentation</vt:lpstr>
      <vt:lpstr>Describe pods</vt:lpstr>
      <vt:lpstr>Kubectl exec &lt;pod-name&gt; &lt;unix command&gt;</vt:lpstr>
      <vt:lpstr>Service</vt:lpstr>
      <vt:lpstr>Label / Selector</vt:lpstr>
      <vt:lpstr>Service </vt:lpstr>
      <vt:lpstr>Cluster IP (Private) vs Node Port (Public)</vt:lpstr>
      <vt:lpstr>Very Naive rolling Deployment using labels</vt:lpstr>
      <vt:lpstr>Replica Sets</vt:lpstr>
      <vt:lpstr>PowerPoint Presentation</vt:lpstr>
      <vt:lpstr>Stitching Replica Sets and Pods</vt:lpstr>
      <vt:lpstr>PowerPoint Presentation</vt:lpstr>
      <vt:lpstr>Keep replicas &gt;1 like replicas  = 2</vt:lpstr>
      <vt:lpstr>Delete Replica sets (Cascading Delete)</vt:lpstr>
      <vt:lpstr>Deployments</vt:lpstr>
      <vt:lpstr>Deployments continues</vt:lpstr>
      <vt:lpstr>Rolling Deployments</vt:lpstr>
      <vt:lpstr>Managing Rollouts</vt:lpstr>
      <vt:lpstr>Auto Rollouts</vt:lpstr>
      <vt:lpstr>Deployments has some smart parameters </vt:lpstr>
      <vt:lpstr>Service Discovery</vt:lpstr>
      <vt:lpstr>Ideal Scenario</vt:lpstr>
      <vt:lpstr>Networking</vt:lpstr>
      <vt:lpstr>Namespaces</vt:lpstr>
      <vt:lpstr>PowerPoint Presentation</vt:lpstr>
      <vt:lpstr>Kubectl get all</vt:lpstr>
      <vt:lpstr>Let’s investigate DNS</vt:lpstr>
      <vt:lpstr>Auto Wiring</vt:lpstr>
      <vt:lpstr>PowerPoint Presentation</vt:lpstr>
      <vt:lpstr>PowerPoint Presentation</vt:lpstr>
      <vt:lpstr>PowerPoint Presentation</vt:lpstr>
      <vt:lpstr>Inspecting Pod Logs</vt:lpstr>
      <vt:lpstr>Persistence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Mahadevan KARTIK</dc:creator>
  <cp:lastModifiedBy>Mahadevan KARTIK</cp:lastModifiedBy>
  <cp:revision>36</cp:revision>
  <dcterms:created xsi:type="dcterms:W3CDTF">2021-07-07T23:06:58Z</dcterms:created>
  <dcterms:modified xsi:type="dcterms:W3CDTF">2021-07-15T01:01:57Z</dcterms:modified>
</cp:coreProperties>
</file>